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0"/>
            <a:ext cx="12515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</a:t>
            </a:r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19"/>
            <a:ext cx="5629275" cy="68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743200" y="152400"/>
            <a:ext cx="1752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7601"/>
            <a:ext cx="17795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37" y="1371600"/>
            <a:ext cx="1467063" cy="98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 rot="19697007">
            <a:off x="1540165" y="3962400"/>
            <a:ext cx="2286000" cy="2133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1619250" y="4876800"/>
            <a:ext cx="799887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1771650" y="5395823"/>
            <a:ext cx="647487" cy="31917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2095393" y="5564756"/>
            <a:ext cx="799887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6236">
            <a:off x="3765845" y="854735"/>
            <a:ext cx="1779587" cy="120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619499" y="5867400"/>
            <a:ext cx="799887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 16"/>
          <p:cNvSpPr/>
          <p:nvPr/>
        </p:nvSpPr>
        <p:spPr>
          <a:xfrm rot="1941193">
            <a:off x="3132650" y="5403936"/>
            <a:ext cx="1022613" cy="52477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4419386" y="5067300"/>
            <a:ext cx="1905214" cy="10181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 rot="16604152">
            <a:off x="3519666" y="2922691"/>
            <a:ext cx="2962114" cy="122739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 rot="17386927">
            <a:off x="2127255" y="2803113"/>
            <a:ext cx="3084340" cy="118585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66528" y="424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102503" y="17442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504795" y="1361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880648" y="32546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84514" y="306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593594" y="49863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221150" y="54089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778" y="5901456"/>
            <a:ext cx="17795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430728" y="61615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38193" cy="1325562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>Physical</a:t>
            </a:r>
            <a:br>
              <a:rPr lang="en-GB" sz="2800" b="1" dirty="0" smtClean="0"/>
            </a:br>
            <a:r>
              <a:rPr lang="en-GB" sz="2800" b="1" dirty="0" smtClean="0"/>
              <a:t>Features</a:t>
            </a:r>
            <a:br>
              <a:rPr lang="en-GB" sz="2800" b="1" dirty="0" smtClean="0"/>
            </a:br>
            <a:r>
              <a:rPr lang="en-GB" sz="2800" b="1" dirty="0" smtClean="0"/>
              <a:t>of Wales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435649"/>
            <a:ext cx="220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Isle </a:t>
            </a:r>
            <a:r>
              <a:rPr lang="en-GB" dirty="0"/>
              <a:t>of Anglesey </a:t>
            </a:r>
            <a:endParaRPr lang="en-GB" dirty="0" smtClean="0"/>
          </a:p>
          <a:p>
            <a:r>
              <a:rPr lang="en-GB" b="1" dirty="0" smtClean="0"/>
              <a:t>Mountains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Snowdonia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Brecon Beacons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Cambrian Mountains</a:t>
            </a:r>
          </a:p>
          <a:p>
            <a:r>
              <a:rPr lang="en-GB" b="1" dirty="0" smtClean="0"/>
              <a:t>Peninsulas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Pembrokeshire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LLŷn </a:t>
            </a:r>
            <a:endParaRPr lang="en-GB" dirty="0" smtClean="0"/>
          </a:p>
          <a:p>
            <a:r>
              <a:rPr lang="en-GB" b="1" dirty="0" smtClean="0"/>
              <a:t>Inlets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Bristol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Cardigan Bay</a:t>
            </a:r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946247" y="5879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1018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0"/>
            <a:ext cx="12515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</a:t>
            </a:r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819"/>
            <a:ext cx="5629275" cy="680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743200" y="152400"/>
            <a:ext cx="1752600" cy="9144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137" y="1371600"/>
            <a:ext cx="1467063" cy="98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val 10"/>
          <p:cNvSpPr/>
          <p:nvPr/>
        </p:nvSpPr>
        <p:spPr>
          <a:xfrm rot="19697007">
            <a:off x="1540165" y="3962400"/>
            <a:ext cx="2286000" cy="21336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616236">
            <a:off x="3765845" y="854735"/>
            <a:ext cx="1779587" cy="1208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3619499" y="5867400"/>
            <a:ext cx="799887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4419386" y="5067300"/>
            <a:ext cx="1905214" cy="101814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 rot="16604152">
            <a:off x="3519666" y="2922691"/>
            <a:ext cx="2962114" cy="122739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 20"/>
          <p:cNvSpPr/>
          <p:nvPr/>
        </p:nvSpPr>
        <p:spPr>
          <a:xfrm rot="17386927">
            <a:off x="2127255" y="2803113"/>
            <a:ext cx="3084340" cy="1185854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66528" y="424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102503" y="174420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504795" y="13617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4880648" y="32546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3584514" y="3069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593594" y="49863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5221150" y="540899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pic>
        <p:nvPicPr>
          <p:cNvPr id="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778" y="5901456"/>
            <a:ext cx="177958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6430728" y="61615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638193" cy="1325562"/>
          </a:xfrm>
        </p:spPr>
        <p:txBody>
          <a:bodyPr>
            <a:normAutofit fontScale="90000"/>
          </a:bodyPr>
          <a:lstStyle/>
          <a:p>
            <a:r>
              <a:rPr lang="en-GB" sz="2800" b="1" dirty="0" smtClean="0"/>
              <a:t>Physical</a:t>
            </a:r>
            <a:br>
              <a:rPr lang="en-GB" sz="2800" b="1" dirty="0" smtClean="0"/>
            </a:br>
            <a:r>
              <a:rPr lang="en-GB" sz="2800" b="1" dirty="0" smtClean="0"/>
              <a:t>Features</a:t>
            </a:r>
            <a:br>
              <a:rPr lang="en-GB" sz="2800" b="1" dirty="0" smtClean="0"/>
            </a:br>
            <a:r>
              <a:rPr lang="en-GB" sz="2800" b="1" dirty="0" smtClean="0"/>
              <a:t>of Wales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435649"/>
            <a:ext cx="2209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Island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Isle </a:t>
            </a:r>
            <a:r>
              <a:rPr lang="en-GB" dirty="0"/>
              <a:t>of Anglesey </a:t>
            </a:r>
            <a:endParaRPr lang="en-GB" dirty="0" smtClean="0"/>
          </a:p>
          <a:p>
            <a:r>
              <a:rPr lang="en-GB" b="1" dirty="0" smtClean="0"/>
              <a:t>Mountains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Snowdonia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Brecon Beacons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Cambrian Mountains</a:t>
            </a:r>
          </a:p>
          <a:p>
            <a:r>
              <a:rPr lang="en-GB" b="1" dirty="0" smtClean="0"/>
              <a:t>Peninsulas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Pembrokeshire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LLŷn </a:t>
            </a:r>
            <a:endParaRPr lang="en-GB" dirty="0" smtClean="0"/>
          </a:p>
          <a:p>
            <a:r>
              <a:rPr lang="en-GB" b="1" dirty="0" smtClean="0"/>
              <a:t>Inlets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Bristol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Cardigan Bay</a:t>
            </a:r>
          </a:p>
          <a:p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946247" y="587978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9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5754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Physical Features of Wales</vt:lpstr>
      <vt:lpstr>Physical Features of Wales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Baldwin</dc:creator>
  <cp:lastModifiedBy>Sean Baldwin</cp:lastModifiedBy>
  <cp:revision>4</cp:revision>
  <dcterms:created xsi:type="dcterms:W3CDTF">2006-08-16T00:00:00Z</dcterms:created>
  <dcterms:modified xsi:type="dcterms:W3CDTF">2015-01-20T11:43:13Z</dcterms:modified>
</cp:coreProperties>
</file>